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1138" r:id="rId2"/>
    <p:sldId id="918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 showGuides="1">
      <p:cViewPr>
        <p:scale>
          <a:sx n="145" d="100"/>
          <a:sy n="145" d="100"/>
        </p:scale>
        <p:origin x="-1080" y="-5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8AB8C-382D-4491-AA80-3AE0E7556B17}" type="datetimeFigureOut">
              <a:rPr lang="zh-CN" altLang="en-US" smtClean="0"/>
              <a:t>2021/11/29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9E82A-BBEA-4159-9EE0-10E5DBC637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210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CBB02-0E7B-4DA5-870E-E91D9A7F122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4536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CBB02-0E7B-4DA5-870E-E91D9A7F122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7144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7402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323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188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27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254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14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86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293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343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636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5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BB92A-3ED1-4516-8A99-085F3C142AC6}" type="datetimeFigureOut">
              <a:rPr lang="zh-CN" altLang="en-US" smtClean="0"/>
              <a:pPr/>
              <a:t>2021/11/29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171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3047"/>
                </a:solidFill>
                <a:latin typeface="等线" panose="02010600030101010101" pitchFamily="2" charset="-122"/>
                <a:ea typeface="等线" panose="02010600030101010101" pitchFamily="2" charset="-122"/>
                <a:cs typeface="DengXian" charset="-122"/>
              </a:rPr>
              <a:t>个人介绍</a:t>
            </a:r>
          </a:p>
        </p:txBody>
      </p: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1BAE407B-AD71-8344-92CA-FF4A5E535BA7}"/>
              </a:ext>
            </a:extLst>
          </p:cNvPr>
          <p:cNvCxnSpPr>
            <a:cxnSpLocks/>
          </p:cNvCxnSpPr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6">
            <a:extLst>
              <a:ext uri="{FF2B5EF4-FFF2-40B4-BE49-F238E27FC236}">
                <a16:creationId xmlns:a16="http://schemas.microsoft.com/office/drawing/2014/main" id="{B9899BDD-A617-5B4A-9FE4-3851ED97D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9207" y="0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8DB0626-817B-4E53-ACA8-77F56C7D147F}"/>
              </a:ext>
            </a:extLst>
          </p:cNvPr>
          <p:cNvSpPr txBox="1"/>
          <p:nvPr/>
        </p:nvSpPr>
        <p:spPr>
          <a:xfrm>
            <a:off x="4833689" y="4242531"/>
            <a:ext cx="2524619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李子南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12011517</a:t>
            </a: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计算机科学与工程系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539DCA9-C152-0D43-89CF-7F6B2819F9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42243" y="1873462"/>
            <a:ext cx="2707508" cy="20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38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4000" y="-133386"/>
            <a:ext cx="9144000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Homework 07</a:t>
            </a:r>
            <a:endParaRPr kumimoji="1" lang="zh-CN" altLang="en-US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cs typeface="DengXian" charset="-122"/>
            </a:endParaRP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EA23FB7E-7D4F-6A49-941F-3A274F6BA57C}"/>
              </a:ext>
            </a:extLst>
          </p:cNvPr>
          <p:cNvCxnSpPr>
            <a:cxnSpLocks/>
          </p:cNvCxnSpPr>
          <p:nvPr/>
        </p:nvCxnSpPr>
        <p:spPr>
          <a:xfrm flipV="1">
            <a:off x="0" y="800047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16">
            <a:extLst>
              <a:ext uri="{FF2B5EF4-FFF2-40B4-BE49-F238E27FC236}">
                <a16:creationId xmlns:a16="http://schemas.microsoft.com/office/drawing/2014/main" id="{F84B4D47-5C31-CC45-8720-84D16A2B7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9093" y="24384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 descr="一些文字和图片的手机截图&#10;&#10;描述已自动生成">
            <a:extLst>
              <a:ext uri="{FF2B5EF4-FFF2-40B4-BE49-F238E27FC236}">
                <a16:creationId xmlns:a16="http://schemas.microsoft.com/office/drawing/2014/main" id="{D1F2834F-5C7F-2F40-8AA4-297D58E5AB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916" y="1064808"/>
            <a:ext cx="7174168" cy="543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58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13</Words>
  <Application>Microsoft Macintosh PowerPoint</Application>
  <PresentationFormat>宽屏</PresentationFormat>
  <Paragraphs>7</Paragraphs>
  <Slides>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8" baseType="lpstr">
      <vt:lpstr>等线</vt:lpstr>
      <vt:lpstr>微软雅黑</vt:lpstr>
      <vt:lpstr>Arial</vt:lpstr>
      <vt:lpstr>Calibri</vt:lpstr>
      <vt:lpstr>Calibri Light</vt:lpstr>
      <vt:lpstr>Office Theme</vt:lpstr>
      <vt:lpstr>个人介绍</vt:lpstr>
      <vt:lpstr>Homework 07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01 (PPT) – By Next Wednesday</dc:title>
  <dc:creator>Zhang debo</dc:creator>
  <cp:lastModifiedBy>李 子南</cp:lastModifiedBy>
  <cp:revision>6</cp:revision>
  <dcterms:created xsi:type="dcterms:W3CDTF">2021-09-10T08:47:50Z</dcterms:created>
  <dcterms:modified xsi:type="dcterms:W3CDTF">2021-11-29T08:17:29Z</dcterms:modified>
</cp:coreProperties>
</file>

<file path=docProps/thumbnail.jpeg>
</file>